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40" r:id="rId4"/>
    <p:sldMasterId id="2147484326" r:id="rId5"/>
  </p:sldMasterIdLst>
  <p:notesMasterIdLst>
    <p:notesMasterId r:id="rId10"/>
  </p:notesMasterIdLst>
  <p:handoutMasterIdLst>
    <p:handoutMasterId r:id="rId11"/>
  </p:handoutMasterIdLst>
  <p:sldIdLst>
    <p:sldId id="470" r:id="rId6"/>
    <p:sldId id="465" r:id="rId7"/>
    <p:sldId id="467" r:id="rId8"/>
    <p:sldId id="469" r:id="rId9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3EA2E56-DC7C-41E8-8B21-50731752116D}">
          <p14:sldIdLst>
            <p14:sldId id="470"/>
            <p14:sldId id="465"/>
            <p14:sldId id="467"/>
            <p14:sldId id="4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12">
          <p15:clr>
            <a:srgbClr val="A4A3A4"/>
          </p15:clr>
        </p15:guide>
        <p15:guide id="3" pos="2880">
          <p15:clr>
            <a:srgbClr val="A4A3A4"/>
          </p15:clr>
        </p15:guide>
        <p15:guide id="4" pos="51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FF58"/>
    <a:srgbClr val="1EFF64"/>
    <a:srgbClr val="3CFFB4"/>
    <a:srgbClr val="3CB4FF"/>
    <a:srgbClr val="32B4FF"/>
    <a:srgbClr val="FFB43C"/>
    <a:srgbClr val="FFB432"/>
    <a:srgbClr val="0F9D58"/>
    <a:srgbClr val="0099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0B0B0F-D5A9-4C5D-95C5-E0D30F808699}" v="6" dt="2020-06-25T16:38:26.2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70" y="102"/>
      </p:cViewPr>
      <p:guideLst>
        <p:guide orient="horz" pos="2160"/>
        <p:guide pos="612"/>
        <p:guide pos="2880"/>
        <p:guide pos="514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veer Munde" userId="e31f016e-804a-4866-9465-ac549cefe48a" providerId="ADAL" clId="{610B0B0F-D5A9-4C5D-95C5-E0D30F808699}"/>
    <pc:docChg chg="undo custSel addSld delSld modSld sldOrd modSection">
      <pc:chgData name="Manveer Munde" userId="e31f016e-804a-4866-9465-ac549cefe48a" providerId="ADAL" clId="{610B0B0F-D5A9-4C5D-95C5-E0D30F808699}" dt="2020-06-25T16:39:50.306" v="2667" actId="1076"/>
      <pc:docMkLst>
        <pc:docMk/>
      </pc:docMkLst>
      <pc:sldChg chg="addSp delSp modSp mod modNotesTx">
        <pc:chgData name="Manveer Munde" userId="e31f016e-804a-4866-9465-ac549cefe48a" providerId="ADAL" clId="{610B0B0F-D5A9-4C5D-95C5-E0D30F808699}" dt="2020-06-25T16:12:11.824" v="1691" actId="1076"/>
        <pc:sldMkLst>
          <pc:docMk/>
          <pc:sldMk cId="2620981148" sldId="465"/>
        </pc:sldMkLst>
        <pc:spChg chg="mod">
          <ac:chgData name="Manveer Munde" userId="e31f016e-804a-4866-9465-ac549cefe48a" providerId="ADAL" clId="{610B0B0F-D5A9-4C5D-95C5-E0D30F808699}" dt="2020-06-25T15:39:56.411" v="562" actId="1076"/>
          <ac:spMkLst>
            <pc:docMk/>
            <pc:sldMk cId="2620981148" sldId="465"/>
            <ac:spMk id="2" creationId="{E5633105-343C-4972-AE8F-5C2EB7C200C2}"/>
          </ac:spMkLst>
        </pc:spChg>
        <pc:spChg chg="add mod">
          <ac:chgData name="Manveer Munde" userId="e31f016e-804a-4866-9465-ac549cefe48a" providerId="ADAL" clId="{610B0B0F-D5A9-4C5D-95C5-E0D30F808699}" dt="2020-06-25T16:12:11.824" v="1691" actId="1076"/>
          <ac:spMkLst>
            <pc:docMk/>
            <pc:sldMk cId="2620981148" sldId="465"/>
            <ac:spMk id="3" creationId="{79598FAD-167F-4A60-A7C7-FE0730CC75D6}"/>
          </ac:spMkLst>
        </pc:spChg>
        <pc:spChg chg="del">
          <ac:chgData name="Manveer Munde" userId="e31f016e-804a-4866-9465-ac549cefe48a" providerId="ADAL" clId="{610B0B0F-D5A9-4C5D-95C5-E0D30F808699}" dt="2020-06-25T13:52:19.973" v="5" actId="478"/>
          <ac:spMkLst>
            <pc:docMk/>
            <pc:sldMk cId="2620981148" sldId="465"/>
            <ac:spMk id="5" creationId="{8C048135-50A5-4F33-9797-0B19068BE925}"/>
          </ac:spMkLst>
        </pc:spChg>
        <pc:picChg chg="del">
          <ac:chgData name="Manveer Munde" userId="e31f016e-804a-4866-9465-ac549cefe48a" providerId="ADAL" clId="{610B0B0F-D5A9-4C5D-95C5-E0D30F808699}" dt="2020-06-25T13:52:19.973" v="5" actId="478"/>
          <ac:picMkLst>
            <pc:docMk/>
            <pc:sldMk cId="2620981148" sldId="465"/>
            <ac:picMk id="4" creationId="{12148127-8886-45EA-A907-95FCFFFC9F7D}"/>
          </ac:picMkLst>
        </pc:picChg>
        <pc:picChg chg="del">
          <ac:chgData name="Manveer Munde" userId="e31f016e-804a-4866-9465-ac549cefe48a" providerId="ADAL" clId="{610B0B0F-D5A9-4C5D-95C5-E0D30F808699}" dt="2020-06-25T13:52:19.973" v="5" actId="478"/>
          <ac:picMkLst>
            <pc:docMk/>
            <pc:sldMk cId="2620981148" sldId="465"/>
            <ac:picMk id="6" creationId="{FCC7B709-F5C4-430C-84B4-49686A4BBB3D}"/>
          </ac:picMkLst>
        </pc:picChg>
      </pc:sldChg>
      <pc:sldChg chg="del">
        <pc:chgData name="Manveer Munde" userId="e31f016e-804a-4866-9465-ac549cefe48a" providerId="ADAL" clId="{610B0B0F-D5A9-4C5D-95C5-E0D30F808699}" dt="2020-06-25T13:51:51.103" v="0" actId="47"/>
        <pc:sldMkLst>
          <pc:docMk/>
          <pc:sldMk cId="1400473445" sldId="466"/>
        </pc:sldMkLst>
      </pc:sldChg>
      <pc:sldChg chg="new del">
        <pc:chgData name="Manveer Munde" userId="e31f016e-804a-4866-9465-ac549cefe48a" providerId="ADAL" clId="{610B0B0F-D5A9-4C5D-95C5-E0D30F808699}" dt="2020-06-25T16:16:49.999" v="1818" actId="47"/>
        <pc:sldMkLst>
          <pc:docMk/>
          <pc:sldMk cId="3771024935" sldId="466"/>
        </pc:sldMkLst>
      </pc:sldChg>
      <pc:sldChg chg="modSp add mod modNotesTx">
        <pc:chgData name="Manveer Munde" userId="e31f016e-804a-4866-9465-ac549cefe48a" providerId="ADAL" clId="{610B0B0F-D5A9-4C5D-95C5-E0D30F808699}" dt="2020-06-25T16:35:29.507" v="2599" actId="20577"/>
        <pc:sldMkLst>
          <pc:docMk/>
          <pc:sldMk cId="3489684303" sldId="467"/>
        </pc:sldMkLst>
        <pc:spChg chg="mod">
          <ac:chgData name="Manveer Munde" userId="e31f016e-804a-4866-9465-ac549cefe48a" providerId="ADAL" clId="{610B0B0F-D5A9-4C5D-95C5-E0D30F808699}" dt="2020-06-25T16:17:22.407" v="1858" actId="20577"/>
          <ac:spMkLst>
            <pc:docMk/>
            <pc:sldMk cId="3489684303" sldId="467"/>
            <ac:spMk id="2" creationId="{E5633105-343C-4972-AE8F-5C2EB7C200C2}"/>
          </ac:spMkLst>
        </pc:spChg>
        <pc:spChg chg="mod">
          <ac:chgData name="Manveer Munde" userId="e31f016e-804a-4866-9465-ac549cefe48a" providerId="ADAL" clId="{610B0B0F-D5A9-4C5D-95C5-E0D30F808699}" dt="2020-06-25T16:35:29.507" v="2599" actId="20577"/>
          <ac:spMkLst>
            <pc:docMk/>
            <pc:sldMk cId="3489684303" sldId="467"/>
            <ac:spMk id="3" creationId="{79598FAD-167F-4A60-A7C7-FE0730CC75D6}"/>
          </ac:spMkLst>
        </pc:spChg>
      </pc:sldChg>
      <pc:sldChg chg="del">
        <pc:chgData name="Manveer Munde" userId="e31f016e-804a-4866-9465-ac549cefe48a" providerId="ADAL" clId="{610B0B0F-D5A9-4C5D-95C5-E0D30F808699}" dt="2020-06-25T13:51:51.936" v="1" actId="47"/>
        <pc:sldMkLst>
          <pc:docMk/>
          <pc:sldMk cId="4178126018" sldId="467"/>
        </pc:sldMkLst>
      </pc:sldChg>
      <pc:sldChg chg="del">
        <pc:chgData name="Manveer Munde" userId="e31f016e-804a-4866-9465-ac549cefe48a" providerId="ADAL" clId="{610B0B0F-D5A9-4C5D-95C5-E0D30F808699}" dt="2020-06-25T13:51:52.847" v="2" actId="47"/>
        <pc:sldMkLst>
          <pc:docMk/>
          <pc:sldMk cId="256392878" sldId="468"/>
        </pc:sldMkLst>
      </pc:sldChg>
      <pc:sldChg chg="modSp add del mod ord">
        <pc:chgData name="Manveer Munde" userId="e31f016e-804a-4866-9465-ac549cefe48a" providerId="ADAL" clId="{610B0B0F-D5A9-4C5D-95C5-E0D30F808699}" dt="2020-06-25T16:19:39.023" v="1878" actId="47"/>
        <pc:sldMkLst>
          <pc:docMk/>
          <pc:sldMk cId="2258017053" sldId="468"/>
        </pc:sldMkLst>
        <pc:spChg chg="mod">
          <ac:chgData name="Manveer Munde" userId="e31f016e-804a-4866-9465-ac549cefe48a" providerId="ADAL" clId="{610B0B0F-D5A9-4C5D-95C5-E0D30F808699}" dt="2020-06-25T16:16:57.225" v="1829" actId="20577"/>
          <ac:spMkLst>
            <pc:docMk/>
            <pc:sldMk cId="2258017053" sldId="468"/>
            <ac:spMk id="2" creationId="{E5633105-343C-4972-AE8F-5C2EB7C200C2}"/>
          </ac:spMkLst>
        </pc:spChg>
      </pc:sldChg>
      <pc:sldChg chg="addSp delSp modSp add mod">
        <pc:chgData name="Manveer Munde" userId="e31f016e-804a-4866-9465-ac549cefe48a" providerId="ADAL" clId="{610B0B0F-D5A9-4C5D-95C5-E0D30F808699}" dt="2020-06-25T16:23:13.627" v="2010" actId="1076"/>
        <pc:sldMkLst>
          <pc:docMk/>
          <pc:sldMk cId="2389221180" sldId="469"/>
        </pc:sldMkLst>
        <pc:spChg chg="mod">
          <ac:chgData name="Manveer Munde" userId="e31f016e-804a-4866-9465-ac549cefe48a" providerId="ADAL" clId="{610B0B0F-D5A9-4C5D-95C5-E0D30F808699}" dt="2020-06-25T16:19:42.161" v="1880" actId="20577"/>
          <ac:spMkLst>
            <pc:docMk/>
            <pc:sldMk cId="2389221180" sldId="469"/>
            <ac:spMk id="2" creationId="{E5633105-343C-4972-AE8F-5C2EB7C200C2}"/>
          </ac:spMkLst>
        </pc:spChg>
        <pc:spChg chg="del">
          <ac:chgData name="Manveer Munde" userId="e31f016e-804a-4866-9465-ac549cefe48a" providerId="ADAL" clId="{610B0B0F-D5A9-4C5D-95C5-E0D30F808699}" dt="2020-06-25T16:23:06.152" v="2008" actId="478"/>
          <ac:spMkLst>
            <pc:docMk/>
            <pc:sldMk cId="2389221180" sldId="469"/>
            <ac:spMk id="3" creationId="{79598FAD-167F-4A60-A7C7-FE0730CC75D6}"/>
          </ac:spMkLst>
        </pc:spChg>
        <pc:spChg chg="add mod">
          <ac:chgData name="Manveer Munde" userId="e31f016e-804a-4866-9465-ac549cefe48a" providerId="ADAL" clId="{610B0B0F-D5A9-4C5D-95C5-E0D30F808699}" dt="2020-06-25T16:23:13.627" v="2010" actId="1076"/>
          <ac:spMkLst>
            <pc:docMk/>
            <pc:sldMk cId="2389221180" sldId="469"/>
            <ac:spMk id="4" creationId="{74F6D841-CDAD-42F3-8B29-609D686FB68C}"/>
          </ac:spMkLst>
        </pc:spChg>
        <pc:spChg chg="add del mod">
          <ac:chgData name="Manveer Munde" userId="e31f016e-804a-4866-9465-ac549cefe48a" providerId="ADAL" clId="{610B0B0F-D5A9-4C5D-95C5-E0D30F808699}" dt="2020-06-25T16:23:10.428" v="2009" actId="478"/>
          <ac:spMkLst>
            <pc:docMk/>
            <pc:sldMk cId="2389221180" sldId="469"/>
            <ac:spMk id="6" creationId="{67D3FA93-ADBF-4E27-A48D-795152B99E72}"/>
          </ac:spMkLst>
        </pc:spChg>
      </pc:sldChg>
      <pc:sldChg chg="del">
        <pc:chgData name="Manveer Munde" userId="e31f016e-804a-4866-9465-ac549cefe48a" providerId="ADAL" clId="{610B0B0F-D5A9-4C5D-95C5-E0D30F808699}" dt="2020-06-25T13:51:54.905" v="3" actId="47"/>
        <pc:sldMkLst>
          <pc:docMk/>
          <pc:sldMk cId="3389259782" sldId="469"/>
        </pc:sldMkLst>
      </pc:sldChg>
      <pc:sldChg chg="addSp delSp modSp new mod ord">
        <pc:chgData name="Manveer Munde" userId="e31f016e-804a-4866-9465-ac549cefe48a" providerId="ADAL" clId="{610B0B0F-D5A9-4C5D-95C5-E0D30F808699}" dt="2020-06-25T16:39:50.306" v="2667" actId="1076"/>
        <pc:sldMkLst>
          <pc:docMk/>
          <pc:sldMk cId="2322160980" sldId="470"/>
        </pc:sldMkLst>
        <pc:spChg chg="del">
          <ac:chgData name="Manveer Munde" userId="e31f016e-804a-4866-9465-ac549cefe48a" providerId="ADAL" clId="{610B0B0F-D5A9-4C5D-95C5-E0D30F808699}" dt="2020-06-25T16:38:25.124" v="2603" actId="478"/>
          <ac:spMkLst>
            <pc:docMk/>
            <pc:sldMk cId="2322160980" sldId="470"/>
            <ac:spMk id="2" creationId="{F8A9834A-C849-4BC5-801C-FBAA68F2F7BB}"/>
          </ac:spMkLst>
        </pc:spChg>
        <pc:spChg chg="del">
          <ac:chgData name="Manveer Munde" userId="e31f016e-804a-4866-9465-ac549cefe48a" providerId="ADAL" clId="{610B0B0F-D5A9-4C5D-95C5-E0D30F808699}" dt="2020-06-25T16:38:25.124" v="2603" actId="478"/>
          <ac:spMkLst>
            <pc:docMk/>
            <pc:sldMk cId="2322160980" sldId="470"/>
            <ac:spMk id="3" creationId="{CC9EECE5-ABA5-4B33-B424-0DE4F50434AD}"/>
          </ac:spMkLst>
        </pc:spChg>
        <pc:spChg chg="add mod">
          <ac:chgData name="Manveer Munde" userId="e31f016e-804a-4866-9465-ac549cefe48a" providerId="ADAL" clId="{610B0B0F-D5A9-4C5D-95C5-E0D30F808699}" dt="2020-06-25T16:39:50.306" v="2667" actId="1076"/>
          <ac:spMkLst>
            <pc:docMk/>
            <pc:sldMk cId="2322160980" sldId="470"/>
            <ac:spMk id="4" creationId="{D05C8A09-7CB6-4548-8563-66FFC0B936C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3" rIns="92025" bIns="460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3" rIns="92025" bIns="460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3" rIns="92025" bIns="460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3" rIns="92025" bIns="460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4E74C8F-E91D-49E9-8949-8AFEE49F1DD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3489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3" rIns="92025" bIns="4601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3" rIns="92025" bIns="4601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3" rIns="92025" bIns="460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3" rIns="92025" bIns="4601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25" tIns="46013" rIns="92025" bIns="460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85CC2DE-146B-4DCD-962C-30073BB50A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64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‘Benchmarking’ for research proposals is something else.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CC2DE-146B-4DCD-962C-30073BB50A28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669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Climate and weather are 2 subtly different things.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CC2DE-146B-4DCD-962C-30073BB50A28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6259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MPI is API through which different nodes on HPC cluster communicate. MPAVICH doesn’t support process pinning on Azure.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5CC2DE-146B-4DCD-962C-30073BB50A28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566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515A-242F-7140-9101-F07AF277CB9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2FF1-CE4B-9040-86DF-0C5BEF226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0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515A-242F-7140-9101-F07AF277CB9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2FF1-CE4B-9040-86DF-0C5BEF226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6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515A-242F-7140-9101-F07AF277CB9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2FF1-CE4B-9040-86DF-0C5BEF226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59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960E-58D8-4C6A-8D12-DF0ABBA08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4A57D0-B159-46FA-BC23-FE0B80BD83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7571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515A-242F-7140-9101-F07AF277CB9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2FF1-CE4B-9040-86DF-0C5BEF226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2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515A-242F-7140-9101-F07AF277CB9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2FF1-CE4B-9040-86DF-0C5BEF226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1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515A-242F-7140-9101-F07AF277CB9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2FF1-CE4B-9040-86DF-0C5BEF226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32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515A-242F-7140-9101-F07AF277CB9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2FF1-CE4B-9040-86DF-0C5BEF226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515A-242F-7140-9101-F07AF277CB9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2FF1-CE4B-9040-86DF-0C5BEF226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515A-242F-7140-9101-F07AF277CB9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2FF1-CE4B-9040-86DF-0C5BEF226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515A-242F-7140-9101-F07AF277CB9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2FF1-CE4B-9040-86DF-0C5BEF226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1515A-242F-7140-9101-F07AF277CB9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32FF1-CE4B-9040-86DF-0C5BEF2262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58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1515A-242F-7140-9101-F07AF277CB90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32FF1-CE4B-9040-86DF-0C5BEF2262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b="19252"/>
          <a:stretch/>
        </p:blipFill>
        <p:spPr>
          <a:xfrm>
            <a:off x="0" y="4337720"/>
            <a:ext cx="9108504" cy="2520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972683" y="5851695"/>
            <a:ext cx="714117" cy="5808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1" r="-1" b="48423"/>
          <a:stretch/>
        </p:blipFill>
        <p:spPr>
          <a:xfrm rot="10800000">
            <a:off x="6115050" y="-27384"/>
            <a:ext cx="2993454" cy="285293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125377" y="63742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>
                <a:solidFill>
                  <a:srgbClr val="FFFFFF"/>
                </a:solidFill>
                <a:effectLst/>
                <a:latin typeface="Gill Sans" charset="0"/>
                <a:ea typeface="Times New Roman" charset="0"/>
              </a:rPr>
              <a:t>© Red Oak Consulting 2019</a:t>
            </a:r>
            <a:endParaRPr lang="en-GB" sz="120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96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b="19252"/>
          <a:stretch/>
        </p:blipFill>
        <p:spPr>
          <a:xfrm>
            <a:off x="0" y="4337720"/>
            <a:ext cx="9108504" cy="25202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8" b="31499"/>
          <a:stretch/>
        </p:blipFill>
        <p:spPr>
          <a:xfrm rot="10800000">
            <a:off x="5543102" y="0"/>
            <a:ext cx="3600898" cy="3789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32" y="5479281"/>
            <a:ext cx="2026568" cy="107121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125377" y="637423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dirty="0">
                <a:solidFill>
                  <a:srgbClr val="FFFFFF"/>
                </a:solidFill>
                <a:effectLst/>
                <a:latin typeface="Gill Sans" charset="0"/>
                <a:ea typeface="Times New Roman" charset="0"/>
              </a:rPr>
              <a:t>© Red Oak Consulting 2017</a:t>
            </a:r>
            <a:endParaRPr lang="en-GB" sz="1200" dirty="0">
              <a:effectLst/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018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C8A09-7CB6-4548-8563-66FFC0B9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9453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B91916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Reflections of Met Office Benchmarking Project</a:t>
            </a:r>
          </a:p>
        </p:txBody>
      </p:sp>
    </p:spTree>
    <p:extLst>
      <p:ext uri="{BB962C8B-B14F-4D97-AF65-F5344CB8AC3E}">
        <p14:creationId xmlns:p14="http://schemas.microsoft.com/office/powerpoint/2010/main" val="232216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33105-343C-4972-AE8F-5C2EB7C2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4" y="810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B91916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Experience with HPC pre Red Oak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98FAD-167F-4A60-A7C7-FE0730CC7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53331"/>
            <a:ext cx="7886700" cy="4351338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Lato" panose="020F0502020204030203"/>
              </a:rPr>
              <a:t>Materials science research: molecular dynamic; first principles simulations; electron microscope image simulations.</a:t>
            </a:r>
          </a:p>
          <a:p>
            <a:endParaRPr lang="en-GB" sz="2000" dirty="0">
              <a:latin typeface="Lato" panose="020F0502020204030203"/>
            </a:endParaRPr>
          </a:p>
          <a:p>
            <a:r>
              <a:rPr lang="en-GB" sz="2000" dirty="0">
                <a:latin typeface="Lato" panose="020F0502020204030203"/>
              </a:rPr>
              <a:t>Used 4 different HPC systems in UK, Germany and Singapore, all using PBS scheduler.</a:t>
            </a:r>
          </a:p>
          <a:p>
            <a:endParaRPr lang="en-GB" sz="2000" dirty="0">
              <a:latin typeface="Lato" panose="020F0502020204030203"/>
            </a:endParaRPr>
          </a:p>
          <a:p>
            <a:r>
              <a:rPr lang="en-GB" sz="2000" dirty="0">
                <a:latin typeface="Lato" panose="020F0502020204030203"/>
              </a:rPr>
              <a:t>Aware of various components of HPC but never had to think about what’s going on at the hardware level. Aim was just to get script to run successfully.</a:t>
            </a:r>
          </a:p>
          <a:p>
            <a:endParaRPr lang="en-GB" sz="2000" dirty="0">
              <a:latin typeface="Lato" panose="020F0502020204030203"/>
            </a:endParaRPr>
          </a:p>
          <a:p>
            <a:r>
              <a:rPr lang="en-GB" sz="2000" dirty="0">
                <a:latin typeface="Lato" panose="020F0502020204030203"/>
              </a:rPr>
              <a:t>Never did any parallel programming, never did any true benchmarking.</a:t>
            </a:r>
          </a:p>
        </p:txBody>
      </p:sp>
    </p:spTree>
    <p:extLst>
      <p:ext uri="{BB962C8B-B14F-4D97-AF65-F5344CB8AC3E}">
        <p14:creationId xmlns:p14="http://schemas.microsoft.com/office/powerpoint/2010/main" val="262098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33105-343C-4972-AE8F-5C2EB7C2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4" y="810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B91916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Lessons Learnt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98FAD-167F-4A60-A7C7-FE0730CC7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7826"/>
            <a:ext cx="7886700" cy="4351338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Lato" panose="020F0502020204030203"/>
              </a:rPr>
              <a:t>What does the Met Office actually do: VAR vs Global Climate vs Numerical Weather Prediction.</a:t>
            </a:r>
          </a:p>
          <a:p>
            <a:endParaRPr lang="en-GB" sz="2000" dirty="0">
              <a:latin typeface="Lato" panose="020F0502020204030203"/>
            </a:endParaRPr>
          </a:p>
          <a:p>
            <a:r>
              <a:rPr lang="en-GB" sz="2000" dirty="0">
                <a:latin typeface="Lato" panose="020F0502020204030203"/>
              </a:rPr>
              <a:t>The benchmarking side of HPC tenders: had a chance to read through a Cray report.</a:t>
            </a:r>
          </a:p>
          <a:p>
            <a:endParaRPr lang="en-GB" sz="2000" dirty="0">
              <a:latin typeface="Lato" panose="020F0502020204030203"/>
            </a:endParaRPr>
          </a:p>
          <a:p>
            <a:r>
              <a:rPr lang="en-GB" sz="2000" dirty="0">
                <a:latin typeface="Lato" panose="020F0502020204030203"/>
              </a:rPr>
              <a:t>The practice and usefulness of profiling to get better performance: ARM map.</a:t>
            </a:r>
          </a:p>
          <a:p>
            <a:endParaRPr lang="en-GB" sz="2000" dirty="0">
              <a:latin typeface="Lato" panose="020F0502020204030203"/>
            </a:endParaRPr>
          </a:p>
          <a:p>
            <a:r>
              <a:rPr lang="en-GB" sz="2000" dirty="0">
                <a:latin typeface="Lato" panose="020F0502020204030203"/>
              </a:rPr>
              <a:t>The intricacies of HPC on Cloud: prologue and epilogue scripts to pre-prepare nodes for optimal runs: stop WAAGENT, clear caches.</a:t>
            </a:r>
          </a:p>
        </p:txBody>
      </p:sp>
    </p:spTree>
    <p:extLst>
      <p:ext uri="{BB962C8B-B14F-4D97-AF65-F5344CB8AC3E}">
        <p14:creationId xmlns:p14="http://schemas.microsoft.com/office/powerpoint/2010/main" val="348968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33105-343C-4972-AE8F-5C2EB7C2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874" y="810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dirty="0">
                <a:solidFill>
                  <a:srgbClr val="B91916"/>
                </a:solidFill>
                <a:latin typeface="Lato"/>
                <a:ea typeface="Lato" panose="020F0502020204030203" pitchFamily="34" charset="0"/>
                <a:cs typeface="Lato" panose="020F0502020204030203" pitchFamily="34" charset="0"/>
              </a:rPr>
              <a:t>Lessons Learnt 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F6D841-CDAD-42F3-8B29-609D686FB68C}"/>
              </a:ext>
            </a:extLst>
          </p:cNvPr>
          <p:cNvSpPr txBox="1">
            <a:spLocks/>
          </p:cNvSpPr>
          <p:nvPr/>
        </p:nvSpPr>
        <p:spPr>
          <a:xfrm>
            <a:off x="781050" y="140660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2000" dirty="0">
                <a:latin typeface="Lato" panose="020F0502020204030203"/>
              </a:rPr>
              <a:t>MPI flavours: Intel MPI, MPAVICH and </a:t>
            </a:r>
            <a:r>
              <a:rPr lang="en-GB" sz="2000" dirty="0" err="1">
                <a:latin typeface="Lato" panose="020F0502020204030203"/>
              </a:rPr>
              <a:t>OpenMPI</a:t>
            </a:r>
            <a:r>
              <a:rPr lang="en-GB" sz="2000" dirty="0">
                <a:latin typeface="Lato" panose="020F0502020204030203"/>
              </a:rPr>
              <a:t>, HPCX are from two different families and are not always ‘ABI’ compatible. </a:t>
            </a:r>
          </a:p>
          <a:p>
            <a:pPr fontAlgn="auto">
              <a:spcAft>
                <a:spcPts val="0"/>
              </a:spcAft>
            </a:pPr>
            <a:endParaRPr lang="en-GB" sz="2000" dirty="0">
              <a:latin typeface="Lato" panose="020F0502020204030203"/>
            </a:endParaRPr>
          </a:p>
          <a:p>
            <a:pPr fontAlgn="auto">
              <a:spcAft>
                <a:spcPts val="0"/>
              </a:spcAft>
            </a:pPr>
            <a:r>
              <a:rPr lang="en-GB" sz="2000" dirty="0">
                <a:latin typeface="Lato" panose="020F0502020204030203"/>
              </a:rPr>
              <a:t>Azure parallel file system flavours in order of speed: network file system (ANF), Lustre, </a:t>
            </a:r>
            <a:r>
              <a:rPr lang="en-GB" sz="2000" dirty="0" err="1">
                <a:latin typeface="Lato" panose="020F0502020204030203"/>
              </a:rPr>
              <a:t>BeeOND</a:t>
            </a:r>
            <a:r>
              <a:rPr lang="en-GB" sz="2000" dirty="0">
                <a:latin typeface="Lato" panose="020F0502020204030203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en-GB" sz="2000" dirty="0">
              <a:latin typeface="Lato" panose="020F0502020204030203"/>
            </a:endParaRPr>
          </a:p>
          <a:p>
            <a:pPr fontAlgn="auto">
              <a:spcAft>
                <a:spcPts val="0"/>
              </a:spcAft>
            </a:pPr>
            <a:r>
              <a:rPr lang="en-GB" sz="2000" dirty="0">
                <a:latin typeface="Lato" panose="020F0502020204030203"/>
              </a:rPr>
              <a:t>Benchmarks for MPI and parallel file systems: MPI OSI and IOR.</a:t>
            </a:r>
          </a:p>
          <a:p>
            <a:pPr fontAlgn="auto">
              <a:spcAft>
                <a:spcPts val="0"/>
              </a:spcAft>
            </a:pPr>
            <a:endParaRPr lang="en-GB" sz="2000" dirty="0">
              <a:latin typeface="Lato" panose="020F0502020204030203"/>
            </a:endParaRPr>
          </a:p>
          <a:p>
            <a:pPr fontAlgn="auto">
              <a:spcAft>
                <a:spcPts val="0"/>
              </a:spcAft>
            </a:pPr>
            <a:r>
              <a:rPr lang="en-GB" sz="2000" dirty="0">
                <a:latin typeface="Lato" panose="020F0502020204030203"/>
              </a:rPr>
              <a:t>A well designed future-proof organisation system for all the different benchmarks run is necessary.</a:t>
            </a:r>
          </a:p>
        </p:txBody>
      </p:sp>
    </p:spTree>
    <p:extLst>
      <p:ext uri="{BB962C8B-B14F-4D97-AF65-F5344CB8AC3E}">
        <p14:creationId xmlns:p14="http://schemas.microsoft.com/office/powerpoint/2010/main" val="238922118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C25B7CF30E4F48A464CDCBD3E6D7A9" ma:contentTypeVersion="10" ma:contentTypeDescription="Create a new document." ma:contentTypeScope="" ma:versionID="02c9c1355f862296e7df84b21fc387a0">
  <xsd:schema xmlns:xsd="http://www.w3.org/2001/XMLSchema" xmlns:xs="http://www.w3.org/2001/XMLSchema" xmlns:p="http://schemas.microsoft.com/office/2006/metadata/properties" xmlns:ns2="eba8c8d0-6d75-4f68-9cc2-42a80460dbb5" xmlns:ns3="e7ce3e7b-cfc0-44bf-968b-d1ca01662098" targetNamespace="http://schemas.microsoft.com/office/2006/metadata/properties" ma:root="true" ma:fieldsID="83f9317efaaf2b0d3fbc18bef7b5b32e" ns2:_="" ns3:_="">
    <xsd:import namespace="eba8c8d0-6d75-4f68-9cc2-42a80460dbb5"/>
    <xsd:import namespace="e7ce3e7b-cfc0-44bf-968b-d1ca016620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8c8d0-6d75-4f68-9cc2-42a80460db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ce3e7b-cfc0-44bf-968b-d1ca01662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0D34E7-B433-475C-8C38-84B26BF9BF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8EC691-97B9-4B74-A6BE-FAA7B2EF7BCE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eba8c8d0-6d75-4f68-9cc2-42a80460dbb5"/>
    <ds:schemaRef ds:uri="http://purl.org/dc/terms/"/>
    <ds:schemaRef ds:uri="http://schemas.openxmlformats.org/package/2006/metadata/core-properties"/>
    <ds:schemaRef ds:uri="e7ce3e7b-cfc0-44bf-968b-d1ca01662098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7449EB-DD82-4905-AF1D-82F3344150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a8c8d0-6d75-4f68-9cc2-42a80460dbb5"/>
    <ds:schemaRef ds:uri="e7ce3e7b-cfc0-44bf-968b-d1ca01662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Oak 1</Template>
  <TotalTime>888</TotalTime>
  <Words>280</Words>
  <Application>Microsoft Office PowerPoint</Application>
  <PresentationFormat>On-screen Show (4:3)</PresentationFormat>
  <Paragraphs>31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Gill Sans</vt:lpstr>
      <vt:lpstr>Lato</vt:lpstr>
      <vt:lpstr>Times New Roman</vt:lpstr>
      <vt:lpstr>1_Custom Design</vt:lpstr>
      <vt:lpstr>Custom Design</vt:lpstr>
      <vt:lpstr>Reflections of Met Office Benchmarking Project</vt:lpstr>
      <vt:lpstr>Experience with HPC pre Red Oak</vt:lpstr>
      <vt:lpstr>Lessons Learnt 1</vt:lpstr>
      <vt:lpstr>Lessons Learnt 2</vt:lpstr>
    </vt:vector>
  </TitlesOfParts>
  <Company>Red Oak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Real-life Data Quality</dc:title>
  <dc:creator>Owen Thomas</dc:creator>
  <cp:lastModifiedBy>Manveer Munde</cp:lastModifiedBy>
  <cp:revision>249</cp:revision>
  <cp:lastPrinted>2017-09-08T12:55:45Z</cp:lastPrinted>
  <dcterms:created xsi:type="dcterms:W3CDTF">2005-01-25T14:13:53Z</dcterms:created>
  <dcterms:modified xsi:type="dcterms:W3CDTF">2020-06-25T16:40:06Z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0x010100BAC25B7CF30E4F48A464CDCBD3E6D7A9</vt:lpwstr>
  </property>
</Properties>
</file>